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79" d="100"/>
          <a:sy n="79" d="100"/>
        </p:scale>
        <p:origin x="-1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D26B-DFC2-4248-8ED0-AD3E108CBDD7}" type="datetime1">
              <a:rPr lang="en-US" smtClean="0"/>
              <a:pPr/>
              <a:t>09.04.24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98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C003-38E8-486A-9BFD-47E55D87241C}" type="datetime1">
              <a:rPr lang="en-US" smtClean="0"/>
              <a:pPr/>
              <a:t>09.04.24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023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AA3-934B-41DB-B3B1-806F4BE5CC37}" type="datetime1">
              <a:rPr lang="en-US" smtClean="0"/>
              <a:pPr/>
              <a:t>09.04.24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673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F932-D99A-4087-BFB1-EA42FAFC8D2C}" type="datetime1">
              <a:rPr lang="en-US" smtClean="0"/>
              <a:pPr/>
              <a:t>09.04.24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30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6367-2F2B-4F6E-ACF4-15FA13738E10}" type="datetime1">
              <a:rPr lang="en-US" smtClean="0"/>
              <a:pPr/>
              <a:t>09.04.24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6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498D-21C7-408B-8EF5-5B55DEF0BFD5}" type="datetime1">
              <a:rPr lang="en-US" smtClean="0"/>
              <a:pPr/>
              <a:t>09.04.24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84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46E-8FD1-42FF-94A4-E4133095C37A}" type="datetime1">
              <a:rPr lang="en-US" smtClean="0"/>
              <a:pPr/>
              <a:t>09.04.24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294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39D4-B818-4372-B1EE-7CB6D5BBC74A}" type="datetime1">
              <a:rPr lang="en-US" smtClean="0"/>
              <a:pPr/>
              <a:t>09.04.24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539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E438-4D0D-4834-B658-A90420491D98}" type="datetime1">
              <a:rPr lang="en-US" smtClean="0"/>
              <a:pPr/>
              <a:t>09.04.24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833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09.04.24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40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1E0-D653-4D78-A48F-41D80498BC7E}" type="datetime1">
              <a:rPr lang="en-US" smtClean="0"/>
              <a:pPr/>
              <a:t>09.04.24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230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09.04.24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62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>
          <a:xfrm>
            <a:off x="325821" y="2230496"/>
            <a:ext cx="8452419" cy="4368054"/>
          </a:xfrm>
        </p:spPr>
        <p:txBody>
          <a:bodyPr>
            <a:normAutofit/>
          </a:bodyPr>
          <a:lstStyle/>
          <a:p>
            <a:r>
              <a:rPr lang="de-DE" sz="2200" b="1" dirty="0">
                <a:solidFill>
                  <a:schemeClr val="tx1"/>
                </a:solidFill>
              </a:rPr>
              <a:t>An folgenden Wochenenden im 2024 ist </a:t>
            </a:r>
            <a:r>
              <a:rPr lang="de-DE" sz="2200" b="1" dirty="0" smtClean="0">
                <a:solidFill>
                  <a:schemeClr val="tx1"/>
                </a:solidFill>
              </a:rPr>
              <a:t>unsere </a:t>
            </a:r>
            <a:r>
              <a:rPr lang="de-DE" sz="2200" b="1" dirty="0">
                <a:solidFill>
                  <a:schemeClr val="tx1"/>
                </a:solidFill>
              </a:rPr>
              <a:t>Pension geschlossen:</a:t>
            </a:r>
          </a:p>
          <a:p>
            <a:endParaRPr lang="de-DE" sz="1600" b="1" dirty="0">
              <a:solidFill>
                <a:schemeClr val="tx1"/>
              </a:solidFill>
            </a:endParaRPr>
          </a:p>
          <a:p>
            <a:r>
              <a:rPr lang="de-DE" sz="1600" i="1" dirty="0" smtClean="0">
                <a:solidFill>
                  <a:schemeClr val="tx1"/>
                </a:solidFill>
              </a:rPr>
              <a:t>27</a:t>
            </a:r>
            <a:r>
              <a:rPr lang="de-DE" sz="1600" i="1" dirty="0">
                <a:solidFill>
                  <a:schemeClr val="tx1"/>
                </a:solidFill>
              </a:rPr>
              <a:t>. - 28. April 2024</a:t>
            </a:r>
            <a:endParaRPr lang="de-DE" sz="1600" dirty="0">
              <a:solidFill>
                <a:schemeClr val="tx1"/>
              </a:solidFill>
            </a:endParaRPr>
          </a:p>
          <a:p>
            <a:r>
              <a:rPr lang="hu-HU" sz="1600" i="1" dirty="0" smtClean="0">
                <a:solidFill>
                  <a:schemeClr val="tx1"/>
                </a:solidFill>
              </a:rPr>
              <a:t>8</a:t>
            </a:r>
            <a:r>
              <a:rPr lang="hu-HU" sz="1600" i="1" dirty="0">
                <a:solidFill>
                  <a:schemeClr val="tx1"/>
                </a:solidFill>
              </a:rPr>
              <a:t>. - 9. Juni 2024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i="1" dirty="0">
                <a:solidFill>
                  <a:schemeClr val="tx1"/>
                </a:solidFill>
              </a:rPr>
              <a:t>22. - 23. Juni 2024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i="1" dirty="0">
                <a:solidFill>
                  <a:schemeClr val="tx1"/>
                </a:solidFill>
              </a:rPr>
              <a:t>24. - 25. August 2024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i="1" dirty="0">
                <a:solidFill>
                  <a:schemeClr val="tx1"/>
                </a:solidFill>
              </a:rPr>
              <a:t>14. - 15. September 2024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i="1" dirty="0">
                <a:solidFill>
                  <a:schemeClr val="tx1"/>
                </a:solidFill>
              </a:rPr>
              <a:t>28. - 29. September 2024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i="1" dirty="0">
                <a:solidFill>
                  <a:schemeClr val="tx1"/>
                </a:solidFill>
              </a:rPr>
              <a:t>2. - 3. November 2024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i="1" dirty="0">
                <a:solidFill>
                  <a:schemeClr val="tx1"/>
                </a:solidFill>
              </a:rPr>
              <a:t>16. - 17. November 2024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de-DE" sz="1600" i="1" dirty="0">
                <a:solidFill>
                  <a:schemeClr val="tx1"/>
                </a:solidFill>
              </a:rPr>
              <a:t>30. November – 1. Dezember </a:t>
            </a:r>
            <a:r>
              <a:rPr lang="de-DE" sz="1600" i="1" dirty="0" smtClean="0">
                <a:solidFill>
                  <a:schemeClr val="tx1"/>
                </a:solidFill>
              </a:rPr>
              <a:t>2024</a:t>
            </a:r>
            <a:endParaRPr lang="de-DE" sz="1600" dirty="0">
              <a:solidFill>
                <a:schemeClr val="tx1"/>
              </a:solidFill>
            </a:endParaRPr>
          </a:p>
        </p:txBody>
      </p:sp>
      <p:pic>
        <p:nvPicPr>
          <p:cNvPr id="8" name="Bild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0569" y="152090"/>
            <a:ext cx="5187434" cy="1924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609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69</Words>
  <Application>Microsoft Macintosh PowerPoint</Application>
  <PresentationFormat>Bildschirmpräsentation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Office-Design</vt:lpstr>
      <vt:lpstr>PowerPoint-Präsentation</vt:lpstr>
    </vt:vector>
  </TitlesOfParts>
  <Company>Spirit-of-darkwolf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Conny  Migliori</dc:creator>
  <cp:lastModifiedBy>urs migliori</cp:lastModifiedBy>
  <cp:revision>20</cp:revision>
  <cp:lastPrinted>2023-11-27T09:09:49Z</cp:lastPrinted>
  <dcterms:created xsi:type="dcterms:W3CDTF">2014-04-30T10:22:29Z</dcterms:created>
  <dcterms:modified xsi:type="dcterms:W3CDTF">2024-04-09T07:50:24Z</dcterms:modified>
</cp:coreProperties>
</file>